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9" r:id="rId2"/>
    <p:sldId id="260" r:id="rId3"/>
    <p:sldId id="261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7" d="100"/>
          <a:sy n="77" d="100"/>
        </p:scale>
        <p:origin x="-36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3/30/2016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3/30/2016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3/30/2016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3/30/2016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3/30/2016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3/30/2016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3/30/2016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3/30/2016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3/30/2016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3/30/2016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3/30/2016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3/30/2016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3/30/2016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3/30/2016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3/30/2016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3/30/2016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3/30/2016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3/30/2016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have we forgotten educating about </a:t>
            </a:r>
            <a:r>
              <a:rPr lang="en-US" dirty="0" smtClean="0"/>
              <a:t>peace</a:t>
            </a:r>
            <a:r>
              <a:rPr lang="ru-RU" dirty="0" smtClean="0"/>
              <a:t>? </a:t>
            </a:r>
            <a:br>
              <a:rPr lang="ru-RU" dirty="0" smtClean="0"/>
            </a:b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3" y="2603500"/>
            <a:ext cx="5168573" cy="3416301"/>
          </a:xfrm>
        </p:spPr>
        <p:txBody>
          <a:bodyPr>
            <a:noAutofit/>
          </a:bodyPr>
          <a:lstStyle/>
          <a:p>
            <a:r>
              <a:rPr lang="en-US" sz="2800" dirty="0" smtClean="0"/>
              <a:t>Communist </a:t>
            </a:r>
            <a:r>
              <a:rPr lang="en-US" sz="2800" dirty="0"/>
              <a:t>regime </a:t>
            </a:r>
            <a:r>
              <a:rPr lang="en-US" sz="2800" dirty="0" smtClean="0"/>
              <a:t>propaganda</a:t>
            </a:r>
            <a:endParaRPr lang="en-US" sz="2800" dirty="0"/>
          </a:p>
          <a:p>
            <a:r>
              <a:rPr lang="en-US" sz="2800" dirty="0" smtClean="0"/>
              <a:t>A </a:t>
            </a:r>
            <a:r>
              <a:rPr lang="en-US" sz="2800" dirty="0"/>
              <a:t>rare appearance in public </a:t>
            </a:r>
            <a:r>
              <a:rPr lang="en-US" sz="2800" dirty="0" smtClean="0"/>
              <a:t>discourse</a:t>
            </a:r>
            <a:endParaRPr lang="en-US" sz="2800" dirty="0"/>
          </a:p>
          <a:p>
            <a:r>
              <a:rPr lang="en-US" sz="2800" dirty="0" smtClean="0"/>
              <a:t>Outside </a:t>
            </a:r>
            <a:r>
              <a:rPr lang="en-US" sz="2800" dirty="0"/>
              <a:t>the agenda of socio-educational </a:t>
            </a:r>
            <a:r>
              <a:rPr lang="en-US" sz="2800" dirty="0" smtClean="0"/>
              <a:t>changes</a:t>
            </a:r>
            <a:endParaRPr lang="en-US" sz="28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711281" y="2603500"/>
            <a:ext cx="3390308" cy="3114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015465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6.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bg-BG" sz="2800" dirty="0" err="1"/>
              <a:t>Educating</a:t>
            </a:r>
            <a:r>
              <a:rPr lang="bg-BG" sz="2800" dirty="0"/>
              <a:t> </a:t>
            </a:r>
            <a:r>
              <a:rPr lang="bg-BG" sz="2800" dirty="0" err="1"/>
              <a:t>for</a:t>
            </a:r>
            <a:r>
              <a:rPr lang="bg-BG" sz="2800" dirty="0"/>
              <a:t> </a:t>
            </a:r>
            <a:r>
              <a:rPr lang="bg-BG" sz="2800" dirty="0" err="1"/>
              <a:t>peace</a:t>
            </a:r>
            <a:r>
              <a:rPr lang="bg-BG" sz="2800" dirty="0"/>
              <a:t> </a:t>
            </a:r>
            <a:r>
              <a:rPr lang="bg-BG" sz="2800" dirty="0" err="1"/>
              <a:t>in</a:t>
            </a:r>
            <a:r>
              <a:rPr lang="bg-BG" sz="2800" dirty="0"/>
              <a:t> </a:t>
            </a:r>
            <a:r>
              <a:rPr lang="bg-BG" sz="2800" dirty="0" err="1"/>
              <a:t>the</a:t>
            </a:r>
            <a:r>
              <a:rPr lang="bg-BG" sz="2800" dirty="0"/>
              <a:t> </a:t>
            </a:r>
            <a:r>
              <a:rPr lang="bg-BG" sz="2800" dirty="0" err="1"/>
              <a:t>public</a:t>
            </a:r>
            <a:r>
              <a:rPr lang="bg-BG" sz="2800" dirty="0"/>
              <a:t> </a:t>
            </a:r>
            <a:r>
              <a:rPr lang="bg-BG" sz="2800" dirty="0" err="1"/>
              <a:t>school</a:t>
            </a:r>
            <a:r>
              <a:rPr lang="bg-BG" sz="2800" dirty="0"/>
              <a:t> </a:t>
            </a:r>
            <a:r>
              <a:rPr lang="bg-BG" sz="2800" dirty="0" err="1"/>
              <a:t>we</a:t>
            </a:r>
            <a:r>
              <a:rPr lang="bg-BG" sz="2800" dirty="0"/>
              <a:t> </a:t>
            </a:r>
            <a:r>
              <a:rPr lang="bg-BG" sz="2800" dirty="0" err="1"/>
              <a:t>are</a:t>
            </a:r>
            <a:r>
              <a:rPr lang="bg-BG" sz="2800" dirty="0"/>
              <a:t> </a:t>
            </a:r>
            <a:r>
              <a:rPr lang="bg-BG" sz="2800" dirty="0" err="1"/>
              <a:t>obliged</a:t>
            </a:r>
            <a:r>
              <a:rPr lang="bg-BG" sz="2800" dirty="0"/>
              <a:t>, </a:t>
            </a:r>
            <a:r>
              <a:rPr lang="bg-BG" sz="2800" dirty="0" err="1"/>
              <a:t>with</a:t>
            </a:r>
            <a:r>
              <a:rPr lang="bg-BG" sz="2800" dirty="0"/>
              <a:t> </a:t>
            </a:r>
            <a:r>
              <a:rPr lang="bg-BG" sz="2800" dirty="0" err="1"/>
              <a:t>help</a:t>
            </a:r>
            <a:r>
              <a:rPr lang="bg-BG" sz="2800" dirty="0"/>
              <a:t> </a:t>
            </a:r>
            <a:r>
              <a:rPr lang="bg-BG" sz="2800" dirty="0" err="1"/>
              <a:t>from</a:t>
            </a:r>
            <a:r>
              <a:rPr lang="bg-BG" sz="2800" dirty="0"/>
              <a:t> </a:t>
            </a:r>
            <a:r>
              <a:rPr lang="bg-BG" sz="2800" dirty="0" err="1"/>
              <a:t>the</a:t>
            </a:r>
            <a:r>
              <a:rPr lang="bg-BG" sz="2800" dirty="0"/>
              <a:t> </a:t>
            </a:r>
            <a:r>
              <a:rPr lang="bg-BG" sz="2800" dirty="0" err="1"/>
              <a:t>state</a:t>
            </a:r>
            <a:r>
              <a:rPr lang="bg-BG" sz="2800" dirty="0"/>
              <a:t>, to </a:t>
            </a:r>
            <a:r>
              <a:rPr lang="bg-BG" sz="2800" dirty="0" err="1"/>
              <a:t>work</a:t>
            </a:r>
            <a:r>
              <a:rPr lang="bg-BG" sz="2800" dirty="0"/>
              <a:t> </a:t>
            </a:r>
            <a:r>
              <a:rPr lang="bg-BG" sz="2800" dirty="0" err="1"/>
              <a:t>first</a:t>
            </a:r>
            <a:r>
              <a:rPr lang="bg-BG" sz="2800" dirty="0"/>
              <a:t> </a:t>
            </a:r>
            <a:r>
              <a:rPr lang="bg-BG" sz="2800" dirty="0" err="1"/>
              <a:t>and</a:t>
            </a:r>
            <a:r>
              <a:rPr lang="bg-BG" sz="2800" dirty="0"/>
              <a:t> </a:t>
            </a:r>
            <a:r>
              <a:rPr lang="bg-BG" sz="2800" dirty="0" err="1"/>
              <a:t>foremost</a:t>
            </a:r>
            <a:r>
              <a:rPr lang="bg-BG" sz="2800" dirty="0"/>
              <a:t> </a:t>
            </a:r>
            <a:r>
              <a:rPr lang="bg-BG" sz="2800" dirty="0" err="1"/>
              <a:t>on</a:t>
            </a:r>
            <a:r>
              <a:rPr lang="bg-BG" sz="2800" dirty="0"/>
              <a:t> </a:t>
            </a:r>
            <a:r>
              <a:rPr lang="bg-BG" sz="2800" dirty="0" err="1"/>
              <a:t>equality</a:t>
            </a:r>
            <a:r>
              <a:rPr lang="bg-BG" sz="2800" dirty="0"/>
              <a:t> of </a:t>
            </a:r>
            <a:r>
              <a:rPr lang="bg-BG" sz="2800" dirty="0" err="1"/>
              <a:t>students</a:t>
            </a:r>
            <a:r>
              <a:rPr lang="bg-BG" sz="2800" dirty="0"/>
              <a:t>, </a:t>
            </a:r>
            <a:r>
              <a:rPr lang="bg-BG" sz="2800" dirty="0" err="1"/>
              <a:t>and</a:t>
            </a:r>
            <a:r>
              <a:rPr lang="bg-BG" sz="2800" dirty="0"/>
              <a:t> </a:t>
            </a:r>
            <a:r>
              <a:rPr lang="bg-BG" sz="2800" dirty="0" err="1"/>
              <a:t>second</a:t>
            </a:r>
            <a:r>
              <a:rPr lang="bg-BG" sz="2800" dirty="0"/>
              <a:t>, to </a:t>
            </a:r>
            <a:r>
              <a:rPr lang="bg-BG" sz="2800" dirty="0" err="1"/>
              <a:t>build</a:t>
            </a:r>
            <a:r>
              <a:rPr lang="bg-BG" sz="2800" dirty="0"/>
              <a:t> a </a:t>
            </a:r>
            <a:r>
              <a:rPr lang="bg-BG" sz="2800" dirty="0" err="1"/>
              <a:t>national</a:t>
            </a:r>
            <a:r>
              <a:rPr lang="bg-BG" sz="2800" dirty="0"/>
              <a:t> </a:t>
            </a:r>
            <a:r>
              <a:rPr lang="bg-BG" sz="2800" dirty="0" err="1"/>
              <a:t>responsible</a:t>
            </a:r>
            <a:r>
              <a:rPr lang="bg-BG" sz="2800" dirty="0"/>
              <a:t> </a:t>
            </a:r>
            <a:r>
              <a:rPr lang="bg-BG" sz="2800" dirty="0" err="1"/>
              <a:t>ethnic</a:t>
            </a:r>
            <a:r>
              <a:rPr lang="bg-BG" sz="2800" dirty="0"/>
              <a:t> </a:t>
            </a:r>
            <a:r>
              <a:rPr lang="bg-BG" sz="2800" dirty="0" err="1"/>
              <a:t>elite</a:t>
            </a:r>
            <a:r>
              <a:rPr lang="bg-BG" sz="2800" dirty="0"/>
              <a:t> </a:t>
            </a:r>
            <a:r>
              <a:rPr lang="bg-BG" sz="2800" dirty="0" err="1"/>
              <a:t>who</a:t>
            </a:r>
            <a:r>
              <a:rPr lang="bg-BG" sz="2800" dirty="0"/>
              <a:t> </a:t>
            </a:r>
            <a:r>
              <a:rPr lang="bg-BG" sz="2800" dirty="0" err="1"/>
              <a:t>will</a:t>
            </a:r>
            <a:r>
              <a:rPr lang="bg-BG" sz="2800" dirty="0"/>
              <a:t> </a:t>
            </a:r>
            <a:r>
              <a:rPr lang="bg-BG" sz="2800" dirty="0" err="1"/>
              <a:t>constitute</a:t>
            </a:r>
            <a:r>
              <a:rPr lang="bg-BG" sz="2800" dirty="0"/>
              <a:t> </a:t>
            </a:r>
            <a:r>
              <a:rPr lang="bg-BG" sz="2800" dirty="0" err="1"/>
              <a:t>the</a:t>
            </a:r>
            <a:r>
              <a:rPr lang="bg-BG" sz="2800" dirty="0"/>
              <a:t> </a:t>
            </a:r>
            <a:r>
              <a:rPr lang="bg-BG" sz="2800" dirty="0" err="1"/>
              <a:t>main</a:t>
            </a:r>
            <a:r>
              <a:rPr lang="bg-BG" sz="2800" dirty="0"/>
              <a:t> </a:t>
            </a:r>
            <a:r>
              <a:rPr lang="bg-BG" sz="2800" dirty="0" err="1"/>
              <a:t>propulsion</a:t>
            </a:r>
            <a:r>
              <a:rPr lang="bg-BG" sz="2800" dirty="0"/>
              <a:t> of </a:t>
            </a:r>
            <a:r>
              <a:rPr lang="bg-BG" sz="2800" dirty="0" err="1"/>
              <a:t>integration</a:t>
            </a:r>
            <a:r>
              <a:rPr lang="bg-BG" sz="2800" dirty="0"/>
              <a:t> of </a:t>
            </a:r>
            <a:r>
              <a:rPr lang="bg-BG" sz="2800" dirty="0" err="1"/>
              <a:t>their</a:t>
            </a:r>
            <a:r>
              <a:rPr lang="bg-BG" sz="2800" dirty="0"/>
              <a:t> </a:t>
            </a:r>
            <a:r>
              <a:rPr lang="bg-BG" sz="2800" dirty="0" err="1"/>
              <a:t>ethnicity</a:t>
            </a:r>
            <a:r>
              <a:rPr lang="bg-BG" sz="2800" dirty="0"/>
              <a:t>.</a:t>
            </a:r>
            <a:endParaRPr lang="bg-BG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9329" y="403225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42892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7-8.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sz="2400" dirty="0" err="1"/>
              <a:t>It</a:t>
            </a:r>
            <a:r>
              <a:rPr lang="bg-BG" sz="2400" dirty="0"/>
              <a:t> </a:t>
            </a:r>
            <a:r>
              <a:rPr lang="bg-BG" sz="2400" dirty="0" err="1"/>
              <a:t>is</a:t>
            </a:r>
            <a:r>
              <a:rPr lang="bg-BG" sz="2400" dirty="0"/>
              <a:t> </a:t>
            </a:r>
            <a:r>
              <a:rPr lang="bg-BG" sz="2400" dirty="0" err="1"/>
              <a:t>time</a:t>
            </a:r>
            <a:r>
              <a:rPr lang="bg-BG" sz="2400" dirty="0"/>
              <a:t> </a:t>
            </a:r>
            <a:r>
              <a:rPr lang="bg-BG" sz="2400" dirty="0" err="1"/>
              <a:t>that</a:t>
            </a:r>
            <a:r>
              <a:rPr lang="bg-BG" sz="2400" dirty="0"/>
              <a:t> </a:t>
            </a:r>
            <a:r>
              <a:rPr lang="bg-BG" sz="2400" dirty="0" err="1"/>
              <a:t>the</a:t>
            </a:r>
            <a:r>
              <a:rPr lang="bg-BG" sz="2400" dirty="0"/>
              <a:t> </a:t>
            </a:r>
            <a:r>
              <a:rPr lang="bg-BG" sz="2400" dirty="0" err="1"/>
              <a:t>elites</a:t>
            </a:r>
            <a:r>
              <a:rPr lang="bg-BG" sz="2400" dirty="0"/>
              <a:t> of </a:t>
            </a:r>
            <a:r>
              <a:rPr lang="bg-BG" sz="2400" dirty="0" err="1"/>
              <a:t>the</a:t>
            </a:r>
            <a:r>
              <a:rPr lang="bg-BG" sz="2400" dirty="0"/>
              <a:t> </a:t>
            </a:r>
            <a:r>
              <a:rPr lang="bg-BG" sz="2400" dirty="0" err="1"/>
              <a:t>main</a:t>
            </a:r>
            <a:r>
              <a:rPr lang="bg-BG" sz="2400" dirty="0"/>
              <a:t> </a:t>
            </a:r>
            <a:r>
              <a:rPr lang="bg-BG" sz="2400" dirty="0" err="1"/>
              <a:t>ethnic</a:t>
            </a:r>
            <a:r>
              <a:rPr lang="bg-BG" sz="2400" dirty="0"/>
              <a:t> </a:t>
            </a:r>
            <a:r>
              <a:rPr lang="bg-BG" sz="2400" dirty="0" err="1"/>
              <a:t>groups</a:t>
            </a:r>
            <a:r>
              <a:rPr lang="bg-BG" sz="2400" dirty="0"/>
              <a:t> </a:t>
            </a:r>
            <a:r>
              <a:rPr lang="bg-BG" sz="2400" dirty="0" err="1"/>
              <a:t>in</a:t>
            </a:r>
            <a:r>
              <a:rPr lang="bg-BG" sz="2400" dirty="0"/>
              <a:t> </a:t>
            </a:r>
            <a:r>
              <a:rPr lang="bg-BG" sz="2400" dirty="0" err="1"/>
              <a:t>our</a:t>
            </a:r>
            <a:r>
              <a:rPr lang="bg-BG" sz="2400" dirty="0"/>
              <a:t> </a:t>
            </a:r>
            <a:r>
              <a:rPr lang="bg-BG" sz="2400" dirty="0" err="1"/>
              <a:t>country</a:t>
            </a:r>
            <a:r>
              <a:rPr lang="bg-BG" sz="2400" dirty="0"/>
              <a:t> </a:t>
            </a:r>
            <a:r>
              <a:rPr lang="bg-BG" sz="2400" dirty="0" err="1"/>
              <a:t>as</a:t>
            </a:r>
            <a:r>
              <a:rPr lang="bg-BG" sz="2400" dirty="0"/>
              <a:t> </a:t>
            </a:r>
            <a:r>
              <a:rPr lang="bg-BG" sz="2400" dirty="0" err="1"/>
              <a:t>well</a:t>
            </a:r>
            <a:r>
              <a:rPr lang="bg-BG" sz="2400" dirty="0"/>
              <a:t> </a:t>
            </a:r>
            <a:r>
              <a:rPr lang="bg-BG" sz="2400" dirty="0" err="1"/>
              <a:t>as</a:t>
            </a:r>
            <a:r>
              <a:rPr lang="bg-BG" sz="2400" dirty="0"/>
              <a:t> </a:t>
            </a:r>
            <a:r>
              <a:rPr lang="en-US" sz="2400" dirty="0" err="1"/>
              <a:t>Muslems</a:t>
            </a:r>
            <a:r>
              <a:rPr lang="bg-BG" sz="2400" dirty="0"/>
              <a:t>, to </a:t>
            </a:r>
            <a:r>
              <a:rPr lang="bg-BG" sz="2400" dirty="0" err="1"/>
              <a:t>assume</a:t>
            </a:r>
            <a:r>
              <a:rPr lang="bg-BG" sz="2400" dirty="0"/>
              <a:t> </a:t>
            </a:r>
            <a:r>
              <a:rPr lang="bg-BG" sz="2400" dirty="0" err="1"/>
              <a:t>their</a:t>
            </a:r>
            <a:r>
              <a:rPr lang="bg-BG" sz="2400" dirty="0"/>
              <a:t> </a:t>
            </a:r>
            <a:r>
              <a:rPr lang="bg-BG" sz="2400" dirty="0" err="1"/>
              <a:t>responsibility</a:t>
            </a:r>
            <a:r>
              <a:rPr lang="bg-BG" sz="2400" dirty="0"/>
              <a:t> </a:t>
            </a:r>
            <a:r>
              <a:rPr lang="bg-BG" sz="2400" dirty="0" err="1"/>
              <a:t>for</a:t>
            </a:r>
            <a:r>
              <a:rPr lang="bg-BG" sz="2400" dirty="0"/>
              <a:t> </a:t>
            </a:r>
            <a:r>
              <a:rPr lang="bg-BG" sz="2400" dirty="0" err="1"/>
              <a:t>bringing</a:t>
            </a:r>
            <a:r>
              <a:rPr lang="bg-BG" sz="2400" dirty="0"/>
              <a:t> </a:t>
            </a:r>
            <a:r>
              <a:rPr lang="bg-BG" sz="2400" dirty="0" err="1"/>
              <a:t>peace</a:t>
            </a:r>
            <a:r>
              <a:rPr lang="bg-BG" sz="2400" dirty="0" smtClean="0"/>
              <a:t>.</a:t>
            </a:r>
            <a:endParaRPr lang="en-US" sz="2400" dirty="0" smtClean="0"/>
          </a:p>
          <a:p>
            <a:r>
              <a:rPr lang="bg-BG" sz="2400" dirty="0" err="1"/>
              <a:t>Education</a:t>
            </a:r>
            <a:r>
              <a:rPr lang="bg-BG" sz="2400" dirty="0"/>
              <a:t> </a:t>
            </a:r>
            <a:r>
              <a:rPr lang="bg-BG" sz="2400" dirty="0" err="1"/>
              <a:t>for</a:t>
            </a:r>
            <a:r>
              <a:rPr lang="bg-BG" sz="2400" dirty="0"/>
              <a:t> </a:t>
            </a:r>
            <a:r>
              <a:rPr lang="bg-BG" sz="2400" dirty="0" err="1"/>
              <a:t>peace</a:t>
            </a:r>
            <a:r>
              <a:rPr lang="bg-BG" sz="2400" dirty="0"/>
              <a:t> </a:t>
            </a:r>
            <a:r>
              <a:rPr lang="bg-BG" sz="2400" dirty="0" err="1"/>
              <a:t>does</a:t>
            </a:r>
            <a:r>
              <a:rPr lang="bg-BG" sz="2400" dirty="0"/>
              <a:t> </a:t>
            </a:r>
            <a:r>
              <a:rPr lang="bg-BG" sz="2400" dirty="0" err="1"/>
              <a:t>not</a:t>
            </a:r>
            <a:r>
              <a:rPr lang="bg-BG" sz="2400" dirty="0"/>
              <a:t> </a:t>
            </a:r>
            <a:r>
              <a:rPr lang="bg-BG" sz="2400" dirty="0" err="1"/>
              <a:t>contradict</a:t>
            </a:r>
            <a:r>
              <a:rPr lang="bg-BG" sz="2400" dirty="0"/>
              <a:t>, </a:t>
            </a:r>
            <a:r>
              <a:rPr lang="bg-BG" sz="2400" dirty="0" err="1"/>
              <a:t>but</a:t>
            </a:r>
            <a:r>
              <a:rPr lang="bg-BG" sz="2400" dirty="0"/>
              <a:t> </a:t>
            </a:r>
            <a:r>
              <a:rPr lang="bg-BG" sz="2400" dirty="0" err="1"/>
              <a:t>complement</a:t>
            </a:r>
            <a:r>
              <a:rPr lang="bg-BG" sz="2400" dirty="0"/>
              <a:t> </a:t>
            </a:r>
            <a:r>
              <a:rPr lang="bg-BG" sz="2400" dirty="0" err="1"/>
              <a:t>patriotic</a:t>
            </a:r>
            <a:r>
              <a:rPr lang="bg-BG" sz="2400" dirty="0"/>
              <a:t> </a:t>
            </a:r>
            <a:r>
              <a:rPr lang="bg-BG" sz="2400" dirty="0" err="1"/>
              <a:t>education</a:t>
            </a:r>
            <a:r>
              <a:rPr lang="bg-BG" sz="2400" dirty="0"/>
              <a:t>, </a:t>
            </a:r>
            <a:r>
              <a:rPr lang="bg-BG" sz="2400" dirty="0" err="1"/>
              <a:t>the</a:t>
            </a:r>
            <a:r>
              <a:rPr lang="bg-BG" sz="2400" dirty="0"/>
              <a:t> </a:t>
            </a:r>
            <a:r>
              <a:rPr lang="bg-BG" sz="2400" dirty="0" err="1"/>
              <a:t>two</a:t>
            </a:r>
            <a:r>
              <a:rPr lang="bg-BG" sz="2400" dirty="0"/>
              <a:t> </a:t>
            </a:r>
            <a:r>
              <a:rPr lang="bg-BG" sz="2400" dirty="0" err="1"/>
              <a:t>must</a:t>
            </a:r>
            <a:r>
              <a:rPr lang="bg-BG" sz="2400" dirty="0"/>
              <a:t> </a:t>
            </a:r>
            <a:r>
              <a:rPr lang="bg-BG" sz="2400" dirty="0" err="1"/>
              <a:t>go</a:t>
            </a:r>
            <a:r>
              <a:rPr lang="bg-BG" sz="2400" dirty="0"/>
              <a:t> </a:t>
            </a:r>
            <a:r>
              <a:rPr lang="bg-BG" sz="2400" dirty="0" err="1"/>
              <a:t>hand</a:t>
            </a:r>
            <a:r>
              <a:rPr lang="bg-BG" sz="2400" dirty="0"/>
              <a:t> </a:t>
            </a:r>
            <a:r>
              <a:rPr lang="bg-BG" sz="2400" dirty="0" err="1"/>
              <a:t>in</a:t>
            </a:r>
            <a:r>
              <a:rPr lang="bg-BG" sz="2400" dirty="0"/>
              <a:t> </a:t>
            </a:r>
            <a:r>
              <a:rPr lang="bg-BG" sz="2400" dirty="0" err="1"/>
              <a:t>hand</a:t>
            </a:r>
            <a:r>
              <a:rPr lang="bg-BG" sz="2400" dirty="0"/>
              <a:t>, </a:t>
            </a:r>
            <a:r>
              <a:rPr lang="bg-BG" sz="2400" dirty="0" err="1"/>
              <a:t>educating</a:t>
            </a:r>
            <a:r>
              <a:rPr lang="bg-BG" sz="2400" dirty="0"/>
              <a:t> </a:t>
            </a:r>
            <a:r>
              <a:rPr lang="bg-BG" sz="2400" dirty="0" err="1"/>
              <a:t>pride</a:t>
            </a:r>
            <a:r>
              <a:rPr lang="bg-BG" sz="2400" dirty="0"/>
              <a:t> of </a:t>
            </a:r>
            <a:r>
              <a:rPr lang="bg-BG" sz="2400" dirty="0" err="1"/>
              <a:t>their</a:t>
            </a:r>
            <a:r>
              <a:rPr lang="bg-BG" sz="2400" dirty="0"/>
              <a:t> </a:t>
            </a:r>
            <a:r>
              <a:rPr lang="bg-BG" sz="2400" dirty="0" err="1"/>
              <a:t>own</a:t>
            </a:r>
            <a:r>
              <a:rPr lang="bg-BG" sz="2400" dirty="0"/>
              <a:t> </a:t>
            </a:r>
            <a:r>
              <a:rPr lang="bg-BG" sz="2400" dirty="0" err="1"/>
              <a:t>ethnicity</a:t>
            </a:r>
            <a:r>
              <a:rPr lang="bg-BG" sz="2400" dirty="0"/>
              <a:t> </a:t>
            </a:r>
            <a:r>
              <a:rPr lang="bg-BG" sz="2400" dirty="0" err="1"/>
              <a:t>and</a:t>
            </a:r>
            <a:r>
              <a:rPr lang="bg-BG" sz="2400" dirty="0"/>
              <a:t> </a:t>
            </a:r>
            <a:r>
              <a:rPr lang="bg-BG" sz="2400" dirty="0" err="1"/>
              <a:t>belonging</a:t>
            </a:r>
            <a:r>
              <a:rPr lang="bg-BG" sz="2400" dirty="0"/>
              <a:t> to </a:t>
            </a:r>
            <a:r>
              <a:rPr lang="bg-BG" sz="2400" dirty="0" err="1"/>
              <a:t>the</a:t>
            </a:r>
            <a:r>
              <a:rPr lang="bg-BG" sz="2400" dirty="0"/>
              <a:t> </a:t>
            </a:r>
            <a:r>
              <a:rPr lang="bg-BG" sz="2400" dirty="0" err="1"/>
              <a:t>democratic</a:t>
            </a:r>
            <a:r>
              <a:rPr lang="bg-BG" sz="2400" dirty="0"/>
              <a:t> </a:t>
            </a:r>
            <a:r>
              <a:rPr lang="bg-BG" sz="2400" dirty="0" err="1"/>
              <a:t>civilian</a:t>
            </a:r>
            <a:r>
              <a:rPr lang="bg-BG" sz="2400" dirty="0"/>
              <a:t> </a:t>
            </a:r>
            <a:r>
              <a:rPr lang="bg-BG" sz="2400" dirty="0" err="1"/>
              <a:t>Bulgarian</a:t>
            </a:r>
            <a:r>
              <a:rPr lang="bg-BG" sz="2400" dirty="0"/>
              <a:t> </a:t>
            </a:r>
            <a:r>
              <a:rPr lang="bg-BG" sz="2400" dirty="0" err="1"/>
              <a:t>nation</a:t>
            </a:r>
            <a:r>
              <a:rPr lang="bg-BG" sz="2400" dirty="0"/>
              <a:t>.</a:t>
            </a:r>
            <a:endParaRPr lang="bg-B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2360" y="495971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16689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9.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sz="3600" dirty="0" err="1"/>
              <a:t>And</a:t>
            </a:r>
            <a:r>
              <a:rPr lang="bg-BG" sz="3600" dirty="0"/>
              <a:t> </a:t>
            </a:r>
            <a:r>
              <a:rPr lang="bg-BG" sz="3600" dirty="0" err="1"/>
              <a:t>finally</a:t>
            </a:r>
            <a:r>
              <a:rPr lang="bg-BG" sz="3600" dirty="0"/>
              <a:t>, </a:t>
            </a:r>
            <a:r>
              <a:rPr lang="bg-BG" sz="3600" dirty="0" err="1"/>
              <a:t>education</a:t>
            </a:r>
            <a:r>
              <a:rPr lang="bg-BG" sz="3600" dirty="0"/>
              <a:t> </a:t>
            </a:r>
            <a:r>
              <a:rPr lang="bg-BG" sz="3600" dirty="0" err="1"/>
              <a:t>for</a:t>
            </a:r>
            <a:r>
              <a:rPr lang="bg-BG" sz="3600" dirty="0"/>
              <a:t> </a:t>
            </a:r>
            <a:r>
              <a:rPr lang="bg-BG" sz="3600" dirty="0" err="1"/>
              <a:t>peace</a:t>
            </a:r>
            <a:r>
              <a:rPr lang="bg-BG" sz="3600" dirty="0"/>
              <a:t> </a:t>
            </a:r>
            <a:r>
              <a:rPr lang="bg-BG" sz="3600" dirty="0" err="1"/>
              <a:t>should</a:t>
            </a:r>
            <a:r>
              <a:rPr lang="bg-BG" sz="3600" dirty="0"/>
              <a:t> </a:t>
            </a:r>
            <a:r>
              <a:rPr lang="bg-BG" sz="3600" dirty="0" err="1"/>
              <a:t>be</a:t>
            </a:r>
            <a:r>
              <a:rPr lang="bg-BG" sz="3600" dirty="0"/>
              <a:t> </a:t>
            </a:r>
            <a:r>
              <a:rPr lang="bg-BG" sz="3600" dirty="0" err="1"/>
              <a:t>guided</a:t>
            </a:r>
            <a:r>
              <a:rPr lang="bg-BG" sz="3600" dirty="0"/>
              <a:t> </a:t>
            </a:r>
            <a:r>
              <a:rPr lang="bg-BG" sz="3600" dirty="0" err="1"/>
              <a:t>not</a:t>
            </a:r>
            <a:r>
              <a:rPr lang="bg-BG" sz="3600" dirty="0"/>
              <a:t> </a:t>
            </a:r>
            <a:r>
              <a:rPr lang="bg-BG" sz="3600" dirty="0" err="1"/>
              <a:t>by</a:t>
            </a:r>
            <a:r>
              <a:rPr lang="bg-BG" sz="3600" dirty="0"/>
              <a:t> </a:t>
            </a:r>
            <a:r>
              <a:rPr lang="bg-BG" sz="3600" dirty="0" err="1"/>
              <a:t>political</a:t>
            </a:r>
            <a:r>
              <a:rPr lang="bg-BG" sz="3600" dirty="0"/>
              <a:t> </a:t>
            </a:r>
            <a:r>
              <a:rPr lang="bg-BG" sz="3600" dirty="0" err="1"/>
              <a:t>correctness</a:t>
            </a:r>
            <a:r>
              <a:rPr lang="bg-BG" sz="3600" dirty="0"/>
              <a:t> </a:t>
            </a:r>
            <a:r>
              <a:rPr lang="bg-BG" sz="3600" dirty="0" err="1"/>
              <a:t>rather</a:t>
            </a:r>
            <a:r>
              <a:rPr lang="bg-BG" sz="3600" dirty="0"/>
              <a:t> </a:t>
            </a:r>
            <a:r>
              <a:rPr lang="bg-BG" sz="3600" dirty="0" err="1"/>
              <a:t>than</a:t>
            </a:r>
            <a:r>
              <a:rPr lang="bg-BG" sz="3600" dirty="0"/>
              <a:t> </a:t>
            </a:r>
            <a:r>
              <a:rPr lang="bg-BG" sz="3600" dirty="0" err="1"/>
              <a:t>the</a:t>
            </a:r>
            <a:r>
              <a:rPr lang="bg-BG" sz="3600" dirty="0"/>
              <a:t> </a:t>
            </a:r>
            <a:r>
              <a:rPr lang="bg-BG" sz="3600" dirty="0" err="1"/>
              <a:t>real</a:t>
            </a:r>
            <a:r>
              <a:rPr lang="bg-BG" sz="3600" dirty="0"/>
              <a:t> </a:t>
            </a:r>
            <a:r>
              <a:rPr lang="bg-BG" sz="3600" dirty="0" err="1"/>
              <a:t>needs</a:t>
            </a:r>
            <a:r>
              <a:rPr lang="bg-BG" sz="3600" dirty="0"/>
              <a:t> of </a:t>
            </a:r>
            <a:r>
              <a:rPr lang="bg-BG" sz="3600" dirty="0" err="1"/>
              <a:t>our</a:t>
            </a:r>
            <a:r>
              <a:rPr lang="bg-BG" sz="3600" dirty="0"/>
              <a:t> </a:t>
            </a:r>
            <a:r>
              <a:rPr lang="bg-BG" sz="3600" dirty="0" err="1"/>
              <a:t>society</a:t>
            </a:r>
            <a:r>
              <a:rPr lang="bg-BG" sz="3600" dirty="0"/>
              <a:t> </a:t>
            </a:r>
            <a:r>
              <a:rPr lang="bg-BG" sz="3600" dirty="0" err="1"/>
              <a:t>with</a:t>
            </a:r>
            <a:r>
              <a:rPr lang="bg-BG" sz="3600" dirty="0"/>
              <a:t> </a:t>
            </a:r>
            <a:r>
              <a:rPr lang="bg-BG" sz="3600" dirty="0" err="1"/>
              <a:t>its</a:t>
            </a:r>
            <a:r>
              <a:rPr lang="bg-BG" sz="3600" dirty="0"/>
              <a:t> </a:t>
            </a:r>
            <a:r>
              <a:rPr lang="bg-BG" sz="3600" dirty="0" err="1"/>
              <a:t>cultural</a:t>
            </a:r>
            <a:r>
              <a:rPr lang="bg-BG" sz="3600" dirty="0"/>
              <a:t> </a:t>
            </a:r>
            <a:r>
              <a:rPr lang="bg-BG" sz="3600" dirty="0" err="1"/>
              <a:t>heritage</a:t>
            </a:r>
            <a:r>
              <a:rPr lang="bg-BG" sz="3600" dirty="0"/>
              <a:t> </a:t>
            </a:r>
            <a:r>
              <a:rPr lang="bg-BG" sz="3600" dirty="0" err="1"/>
              <a:t>and</a:t>
            </a:r>
            <a:r>
              <a:rPr lang="bg-BG" sz="3600" dirty="0"/>
              <a:t> </a:t>
            </a:r>
            <a:r>
              <a:rPr lang="bg-BG" sz="3600" dirty="0" err="1"/>
              <a:t>diversity</a:t>
            </a:r>
            <a:r>
              <a:rPr lang="bg-BG" sz="3600" dirty="0"/>
              <a:t>.</a:t>
            </a:r>
            <a:endParaRPr lang="bg-BG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1904" y="403225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78515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err="1"/>
              <a:t>The</a:t>
            </a:r>
            <a:r>
              <a:rPr lang="bg-BG" dirty="0"/>
              <a:t> </a:t>
            </a:r>
            <a:r>
              <a:rPr lang="bg-BG" dirty="0" err="1"/>
              <a:t>Concept</a:t>
            </a:r>
            <a:r>
              <a:rPr lang="bg-BG" dirty="0"/>
              <a:t> of </a:t>
            </a:r>
            <a:r>
              <a:rPr lang="bg-BG" dirty="0" err="1"/>
              <a:t>Peace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bg-BG" sz="3200" dirty="0" err="1" smtClean="0"/>
              <a:t>Absence</a:t>
            </a:r>
            <a:r>
              <a:rPr lang="bg-BG" sz="3200" dirty="0" smtClean="0"/>
              <a:t> </a:t>
            </a:r>
            <a:r>
              <a:rPr lang="bg-BG" sz="3200" dirty="0"/>
              <a:t>of </a:t>
            </a:r>
            <a:r>
              <a:rPr lang="bg-BG" sz="3200" dirty="0" err="1"/>
              <a:t>war</a:t>
            </a:r>
            <a:r>
              <a:rPr lang="bg-BG" sz="3200" dirty="0"/>
              <a:t> </a:t>
            </a:r>
            <a:r>
              <a:rPr lang="bg-BG" sz="3200" dirty="0" err="1"/>
              <a:t>and</a:t>
            </a:r>
            <a:r>
              <a:rPr lang="bg-BG" sz="3200" dirty="0"/>
              <a:t> </a:t>
            </a:r>
            <a:r>
              <a:rPr lang="bg-BG" sz="3200" dirty="0" err="1" smtClean="0"/>
              <a:t>violence</a:t>
            </a:r>
            <a:endParaRPr lang="bg-BG" sz="3200" dirty="0"/>
          </a:p>
          <a:p>
            <a:r>
              <a:rPr lang="bg-BG" sz="3200" dirty="0" err="1" smtClean="0"/>
              <a:t>Tolerance</a:t>
            </a:r>
            <a:endParaRPr lang="bg-BG" sz="3200" dirty="0"/>
          </a:p>
          <a:p>
            <a:r>
              <a:rPr lang="bg-BG" sz="3200" dirty="0" err="1" smtClean="0"/>
              <a:t>Satisfy</a:t>
            </a:r>
            <a:r>
              <a:rPr lang="bg-BG" sz="3200" dirty="0" smtClean="0"/>
              <a:t> </a:t>
            </a:r>
            <a:r>
              <a:rPr lang="bg-BG" sz="3200" dirty="0" err="1"/>
              <a:t>certain</a:t>
            </a:r>
            <a:r>
              <a:rPr lang="bg-BG" sz="3200" dirty="0"/>
              <a:t> </a:t>
            </a:r>
            <a:r>
              <a:rPr lang="bg-BG" sz="3200" dirty="0" err="1" smtClean="0"/>
              <a:t>needs</a:t>
            </a:r>
            <a:endParaRPr lang="bg-BG" sz="32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549356" y="2846231"/>
            <a:ext cx="3011320" cy="2871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20132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7"/>
            <a:ext cx="8761413" cy="932405"/>
          </a:xfrm>
        </p:spPr>
        <p:txBody>
          <a:bodyPr/>
          <a:lstStyle/>
          <a:p>
            <a:r>
              <a:rPr lang="bg-BG" dirty="0" err="1"/>
              <a:t>Defining</a:t>
            </a:r>
            <a:r>
              <a:rPr lang="bg-BG" dirty="0"/>
              <a:t> </a:t>
            </a:r>
            <a:r>
              <a:rPr lang="bg-BG" dirty="0" err="1"/>
              <a:t>education</a:t>
            </a:r>
            <a:r>
              <a:rPr lang="bg-BG" dirty="0"/>
              <a:t> </a:t>
            </a:r>
            <a:r>
              <a:rPr lang="bg-BG" dirty="0" err="1"/>
              <a:t>for</a:t>
            </a:r>
            <a:r>
              <a:rPr lang="bg-BG" dirty="0"/>
              <a:t> </a:t>
            </a:r>
            <a:r>
              <a:rPr lang="bg-BG" dirty="0" err="1" smtClean="0"/>
              <a:t>peace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bg-BG" sz="2400" dirty="0" err="1" smtClean="0"/>
              <a:t>it</a:t>
            </a:r>
            <a:r>
              <a:rPr lang="bg-BG" sz="2400" dirty="0" smtClean="0"/>
              <a:t> </a:t>
            </a:r>
            <a:r>
              <a:rPr lang="bg-BG" sz="2400" dirty="0" err="1"/>
              <a:t>forms</a:t>
            </a:r>
            <a:r>
              <a:rPr lang="bg-BG" sz="2400" dirty="0"/>
              <a:t> </a:t>
            </a:r>
            <a:r>
              <a:rPr lang="bg-BG" sz="2400" dirty="0" err="1"/>
              <a:t>attitudes</a:t>
            </a:r>
            <a:r>
              <a:rPr lang="bg-BG" sz="2400" dirty="0"/>
              <a:t> to </a:t>
            </a:r>
            <a:r>
              <a:rPr lang="bg-BG" sz="2400" dirty="0" err="1"/>
              <a:t>live</a:t>
            </a:r>
            <a:r>
              <a:rPr lang="bg-BG" sz="2400" dirty="0"/>
              <a:t> </a:t>
            </a:r>
            <a:r>
              <a:rPr lang="bg-BG" sz="2400" dirty="0" err="1"/>
              <a:t>in</a:t>
            </a:r>
            <a:r>
              <a:rPr lang="bg-BG" sz="2400" dirty="0"/>
              <a:t> </a:t>
            </a:r>
            <a:r>
              <a:rPr lang="bg-BG" sz="2400" dirty="0" err="1"/>
              <a:t>accord</a:t>
            </a:r>
            <a:r>
              <a:rPr lang="bg-BG" sz="2400" dirty="0"/>
              <a:t> </a:t>
            </a:r>
            <a:r>
              <a:rPr lang="bg-BG" sz="2400" dirty="0" err="1"/>
              <a:t>with</a:t>
            </a:r>
            <a:r>
              <a:rPr lang="bg-BG" sz="2400" dirty="0"/>
              <a:t> </a:t>
            </a:r>
            <a:r>
              <a:rPr lang="bg-BG" sz="2400" dirty="0" err="1"/>
              <a:t>ourselves</a:t>
            </a:r>
            <a:r>
              <a:rPr lang="bg-BG" sz="2400" dirty="0"/>
              <a:t>, </a:t>
            </a:r>
            <a:r>
              <a:rPr lang="bg-BG" sz="2400" dirty="0" err="1"/>
              <a:t>other</a:t>
            </a:r>
            <a:r>
              <a:rPr lang="bg-BG" sz="2400" dirty="0"/>
              <a:t> </a:t>
            </a:r>
            <a:r>
              <a:rPr lang="bg-BG" sz="2400" dirty="0" err="1"/>
              <a:t>communities</a:t>
            </a:r>
            <a:r>
              <a:rPr lang="bg-BG" sz="2400" dirty="0"/>
              <a:t>, </a:t>
            </a:r>
            <a:r>
              <a:rPr lang="bg-BG" sz="2400" dirty="0" err="1"/>
              <a:t>societies</a:t>
            </a:r>
            <a:r>
              <a:rPr lang="bg-BG" sz="2400" dirty="0"/>
              <a:t> </a:t>
            </a:r>
            <a:r>
              <a:rPr lang="bg-BG" sz="2400" dirty="0" err="1"/>
              <a:t>and</a:t>
            </a:r>
            <a:r>
              <a:rPr lang="bg-BG" sz="2400" dirty="0"/>
              <a:t> </a:t>
            </a:r>
            <a:r>
              <a:rPr lang="bg-BG" sz="2400" dirty="0" err="1"/>
              <a:t>cultures</a:t>
            </a:r>
            <a:r>
              <a:rPr lang="bg-BG" sz="2400" dirty="0"/>
              <a:t>, </a:t>
            </a:r>
            <a:r>
              <a:rPr lang="bg-BG" sz="2400" dirty="0" err="1"/>
              <a:t>and</a:t>
            </a:r>
            <a:r>
              <a:rPr lang="bg-BG" sz="2400" dirty="0"/>
              <a:t> </a:t>
            </a:r>
            <a:r>
              <a:rPr lang="bg-BG" sz="2400" dirty="0" err="1"/>
              <a:t>nature</a:t>
            </a:r>
            <a:r>
              <a:rPr lang="bg-BG" sz="2400" dirty="0"/>
              <a:t> </a:t>
            </a:r>
            <a:r>
              <a:rPr lang="bg-BG" sz="2400" dirty="0" err="1"/>
              <a:t>in</a:t>
            </a:r>
            <a:r>
              <a:rPr lang="bg-BG" sz="2400" dirty="0"/>
              <a:t> </a:t>
            </a:r>
            <a:r>
              <a:rPr lang="bg-BG" sz="2400" dirty="0" err="1" smtClean="0"/>
              <a:t>general</a:t>
            </a:r>
            <a:endParaRPr lang="bg-BG" sz="2400" dirty="0"/>
          </a:p>
          <a:p>
            <a:r>
              <a:rPr lang="bg-BG" sz="2400" dirty="0" smtClean="0"/>
              <a:t>UN </a:t>
            </a:r>
            <a:r>
              <a:rPr lang="bg-BG" sz="2400" dirty="0"/>
              <a:t>– UNICEF, </a:t>
            </a:r>
            <a:r>
              <a:rPr lang="bg-BG" sz="2400" dirty="0" smtClean="0"/>
              <a:t>UNESCO</a:t>
            </a:r>
            <a:endParaRPr lang="bg-BG" sz="2400" dirty="0"/>
          </a:p>
          <a:p>
            <a:r>
              <a:rPr lang="bg-BG" sz="2400" dirty="0" smtClean="0"/>
              <a:t>EU</a:t>
            </a:r>
            <a:endParaRPr lang="bg-BG" sz="2400" dirty="0"/>
          </a:p>
          <a:p>
            <a:r>
              <a:rPr lang="bg-BG" sz="2400" dirty="0" err="1" smtClean="0"/>
              <a:t>Council</a:t>
            </a:r>
            <a:r>
              <a:rPr lang="bg-BG" sz="2400" dirty="0" smtClean="0"/>
              <a:t> </a:t>
            </a:r>
            <a:r>
              <a:rPr lang="bg-BG" sz="2400" dirty="0"/>
              <a:t>of </a:t>
            </a:r>
            <a:r>
              <a:rPr lang="bg-BG" sz="2400" dirty="0" err="1" smtClean="0"/>
              <a:t>Europe</a:t>
            </a:r>
            <a:endParaRPr lang="bg-BG" sz="24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425531" y="2768959"/>
            <a:ext cx="3585906" cy="3142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97401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err="1"/>
              <a:t>What</a:t>
            </a:r>
            <a:r>
              <a:rPr lang="bg-BG" dirty="0"/>
              <a:t> </a:t>
            </a:r>
            <a:r>
              <a:rPr lang="bg-BG" dirty="0" err="1"/>
              <a:t>can</a:t>
            </a:r>
            <a:r>
              <a:rPr lang="bg-BG" dirty="0"/>
              <a:t> </a:t>
            </a:r>
            <a:r>
              <a:rPr lang="bg-BG" dirty="0" err="1"/>
              <a:t>we</a:t>
            </a:r>
            <a:r>
              <a:rPr lang="bg-BG" dirty="0"/>
              <a:t> </a:t>
            </a:r>
            <a:r>
              <a:rPr lang="bg-BG" dirty="0" err="1"/>
              <a:t>do</a:t>
            </a:r>
            <a:r>
              <a:rPr lang="bg-BG" dirty="0"/>
              <a:t>?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6975" y="2524259"/>
            <a:ext cx="10135673" cy="3734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56104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1. </a:t>
            </a:r>
            <a:endParaRPr lang="bg-BG" dirty="0"/>
          </a:p>
        </p:txBody>
      </p:sp>
      <p:sp>
        <p:nvSpPr>
          <p:cNvPr id="4" name="AutoShape 2" descr="Image result for peace education"/>
          <p:cNvSpPr>
            <a:spLocks noGrp="1" noChangeAspect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bg-BG" sz="2800" dirty="0" err="1"/>
              <a:t>Education</a:t>
            </a:r>
            <a:r>
              <a:rPr lang="bg-BG" sz="2800" dirty="0"/>
              <a:t> </a:t>
            </a:r>
            <a:r>
              <a:rPr lang="bg-BG" sz="2800" dirty="0" err="1"/>
              <a:t>for</a:t>
            </a:r>
            <a:r>
              <a:rPr lang="bg-BG" sz="2800" dirty="0"/>
              <a:t> </a:t>
            </a:r>
            <a:r>
              <a:rPr lang="bg-BG" sz="2800" dirty="0" err="1"/>
              <a:t>peace</a:t>
            </a:r>
            <a:r>
              <a:rPr lang="bg-BG" sz="2800" dirty="0"/>
              <a:t> to </a:t>
            </a:r>
            <a:r>
              <a:rPr lang="bg-BG" sz="2800" dirty="0" err="1"/>
              <a:t>take</a:t>
            </a:r>
            <a:r>
              <a:rPr lang="bg-BG" sz="2800" dirty="0"/>
              <a:t> </a:t>
            </a:r>
            <a:r>
              <a:rPr lang="bg-BG" sz="2800" dirty="0" err="1"/>
              <a:t>place</a:t>
            </a:r>
            <a:r>
              <a:rPr lang="bg-BG" sz="2800" dirty="0"/>
              <a:t> </a:t>
            </a:r>
            <a:r>
              <a:rPr lang="bg-BG" sz="2800" dirty="0" err="1"/>
              <a:t>under</a:t>
            </a:r>
            <a:r>
              <a:rPr lang="bg-BG" sz="2800" dirty="0"/>
              <a:t> </a:t>
            </a:r>
            <a:r>
              <a:rPr lang="bg-BG" sz="2800" dirty="0" err="1"/>
              <a:t>the</a:t>
            </a:r>
            <a:r>
              <a:rPr lang="bg-BG" sz="2800" dirty="0"/>
              <a:t> </a:t>
            </a:r>
            <a:r>
              <a:rPr lang="bg-BG" sz="2800" dirty="0" err="1"/>
              <a:t>unconditional</a:t>
            </a:r>
            <a:r>
              <a:rPr lang="bg-BG" sz="2800" dirty="0"/>
              <a:t> </a:t>
            </a:r>
            <a:r>
              <a:rPr lang="bg-BG" sz="2800" dirty="0" err="1"/>
              <a:t>recognition</a:t>
            </a:r>
            <a:r>
              <a:rPr lang="bg-BG" sz="2800" dirty="0"/>
              <a:t> of </a:t>
            </a:r>
            <a:r>
              <a:rPr lang="bg-BG" sz="2800" dirty="0" err="1"/>
              <a:t>the</a:t>
            </a:r>
            <a:r>
              <a:rPr lang="bg-BG" sz="2800" dirty="0"/>
              <a:t> </a:t>
            </a:r>
            <a:r>
              <a:rPr lang="bg-BG" sz="2800" dirty="0" err="1"/>
              <a:t>rule</a:t>
            </a:r>
            <a:r>
              <a:rPr lang="bg-BG" sz="2800" dirty="0"/>
              <a:t> of </a:t>
            </a:r>
            <a:r>
              <a:rPr lang="bg-BG" sz="2800" dirty="0" err="1"/>
              <a:t>law</a:t>
            </a:r>
            <a:r>
              <a:rPr lang="bg-BG" sz="2800" dirty="0"/>
              <a:t>, </a:t>
            </a:r>
            <a:r>
              <a:rPr lang="bg-BG" sz="2800" dirty="0" err="1"/>
              <a:t>fundamental</a:t>
            </a:r>
            <a:r>
              <a:rPr lang="bg-BG" sz="2800" dirty="0"/>
              <a:t> </a:t>
            </a:r>
            <a:r>
              <a:rPr lang="bg-BG" sz="2800" dirty="0" err="1"/>
              <a:t>human</a:t>
            </a:r>
            <a:r>
              <a:rPr lang="bg-BG" sz="2800" dirty="0"/>
              <a:t> </a:t>
            </a:r>
            <a:r>
              <a:rPr lang="bg-BG" sz="2800" dirty="0" err="1"/>
              <a:t>and</a:t>
            </a:r>
            <a:r>
              <a:rPr lang="bg-BG" sz="2800" dirty="0"/>
              <a:t> civil </a:t>
            </a:r>
            <a:r>
              <a:rPr lang="bg-BG" sz="2800" dirty="0" err="1"/>
              <a:t>rights</a:t>
            </a:r>
            <a:r>
              <a:rPr lang="bg-BG" sz="2800" dirty="0"/>
              <a:t> </a:t>
            </a:r>
            <a:r>
              <a:rPr lang="bg-BG" sz="2800" dirty="0" err="1"/>
              <a:t>and</a:t>
            </a:r>
            <a:r>
              <a:rPr lang="bg-BG" sz="2800" dirty="0"/>
              <a:t> </a:t>
            </a:r>
            <a:r>
              <a:rPr lang="bg-BG" sz="2800" dirty="0" err="1"/>
              <a:t>freedoms</a:t>
            </a:r>
            <a:r>
              <a:rPr lang="bg-BG" sz="2800" dirty="0"/>
              <a:t> </a:t>
            </a:r>
            <a:r>
              <a:rPr lang="bg-BG" sz="2800" dirty="0" err="1"/>
              <a:t>and</a:t>
            </a:r>
            <a:r>
              <a:rPr lang="bg-BG" sz="2800" dirty="0"/>
              <a:t> </a:t>
            </a:r>
            <a:r>
              <a:rPr lang="bg-BG" sz="2800" dirty="0" err="1"/>
              <a:t>respecting</a:t>
            </a:r>
            <a:r>
              <a:rPr lang="bg-BG" sz="2800" dirty="0"/>
              <a:t> </a:t>
            </a:r>
            <a:r>
              <a:rPr lang="bg-BG" sz="2800" dirty="0" err="1"/>
              <a:t>the</a:t>
            </a:r>
            <a:r>
              <a:rPr lang="bg-BG" sz="2800" dirty="0"/>
              <a:t> </a:t>
            </a:r>
            <a:r>
              <a:rPr lang="bg-BG" sz="2800" dirty="0" err="1"/>
              <a:t>commitments</a:t>
            </a:r>
            <a:r>
              <a:rPr lang="bg-BG" sz="2800" dirty="0"/>
              <a:t> </a:t>
            </a:r>
            <a:r>
              <a:rPr lang="bg-BG" sz="2800" dirty="0" err="1"/>
              <a:t>that</a:t>
            </a:r>
            <a:r>
              <a:rPr lang="bg-BG" sz="2800" dirty="0"/>
              <a:t> </a:t>
            </a:r>
            <a:r>
              <a:rPr lang="bg-BG" sz="2800" dirty="0" err="1"/>
              <a:t>our</a:t>
            </a:r>
            <a:r>
              <a:rPr lang="bg-BG" sz="2800" dirty="0"/>
              <a:t> </a:t>
            </a:r>
            <a:r>
              <a:rPr lang="bg-BG" sz="2800" dirty="0" err="1"/>
              <a:t>country</a:t>
            </a:r>
            <a:r>
              <a:rPr lang="bg-BG" sz="2800" dirty="0"/>
              <a:t> </a:t>
            </a:r>
            <a:r>
              <a:rPr lang="bg-BG" sz="2800" dirty="0" err="1"/>
              <a:t>has</a:t>
            </a:r>
            <a:r>
              <a:rPr lang="bg-BG" sz="2800" dirty="0"/>
              <a:t> </a:t>
            </a:r>
            <a:r>
              <a:rPr lang="bg-BG" sz="2800" dirty="0" err="1"/>
              <a:t>accepted</a:t>
            </a:r>
            <a:r>
              <a:rPr lang="bg-BG" sz="2800" dirty="0"/>
              <a:t> </a:t>
            </a:r>
            <a:r>
              <a:rPr lang="bg-BG" sz="2800" dirty="0" err="1"/>
              <a:t>as</a:t>
            </a:r>
            <a:r>
              <a:rPr lang="bg-BG" sz="2800" dirty="0"/>
              <a:t> a </a:t>
            </a:r>
            <a:r>
              <a:rPr lang="bg-BG" sz="2800" dirty="0" err="1"/>
              <a:t>member</a:t>
            </a:r>
            <a:r>
              <a:rPr lang="bg-BG" sz="2800" dirty="0"/>
              <a:t> of </a:t>
            </a:r>
            <a:r>
              <a:rPr lang="bg-BG" sz="2800" dirty="0" err="1"/>
              <a:t>the</a:t>
            </a:r>
            <a:r>
              <a:rPr lang="bg-BG" sz="2800" dirty="0"/>
              <a:t> </a:t>
            </a:r>
            <a:r>
              <a:rPr lang="bg-BG" sz="2800" dirty="0" err="1"/>
              <a:t>international</a:t>
            </a:r>
            <a:r>
              <a:rPr lang="bg-BG" sz="2800" dirty="0"/>
              <a:t> </a:t>
            </a:r>
            <a:r>
              <a:rPr lang="bg-BG" sz="2800" dirty="0" err="1"/>
              <a:t>community</a:t>
            </a:r>
            <a:r>
              <a:rPr lang="bg-BG" sz="2800" dirty="0"/>
              <a:t> </a:t>
            </a:r>
            <a:r>
              <a:rPr lang="bg-BG" sz="2800" dirty="0" err="1"/>
              <a:t>and</a:t>
            </a:r>
            <a:r>
              <a:rPr lang="bg-BG" sz="2800" dirty="0"/>
              <a:t> </a:t>
            </a:r>
            <a:r>
              <a:rPr lang="bg-BG" sz="2800" dirty="0" err="1"/>
              <a:t>the</a:t>
            </a:r>
            <a:r>
              <a:rPr lang="bg-BG" sz="2800" dirty="0"/>
              <a:t> </a:t>
            </a:r>
            <a:r>
              <a:rPr lang="bg-BG" sz="2800" dirty="0" err="1"/>
              <a:t>European</a:t>
            </a:r>
            <a:r>
              <a:rPr lang="bg-BG" sz="2800" dirty="0"/>
              <a:t> </a:t>
            </a:r>
            <a:r>
              <a:rPr lang="bg-BG" sz="2800" dirty="0" err="1"/>
              <a:t>Union</a:t>
            </a:r>
            <a:r>
              <a:rPr lang="bg-BG" sz="2800" dirty="0"/>
              <a:t>.</a:t>
            </a:r>
            <a:endParaRPr lang="bg-BG" sz="2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9177" y="403225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70682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2.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bg-BG" sz="3200" dirty="0" err="1"/>
              <a:t>Using</a:t>
            </a:r>
            <a:r>
              <a:rPr lang="bg-BG" sz="3200" dirty="0"/>
              <a:t> </a:t>
            </a:r>
            <a:r>
              <a:rPr lang="bg-BG" sz="3200" dirty="0" err="1"/>
              <a:t>best</a:t>
            </a:r>
            <a:r>
              <a:rPr lang="bg-BG" sz="3200" dirty="0"/>
              <a:t> </a:t>
            </a:r>
            <a:r>
              <a:rPr lang="bg-BG" sz="3200" dirty="0" err="1"/>
              <a:t>international</a:t>
            </a:r>
            <a:r>
              <a:rPr lang="bg-BG" sz="3200" dirty="0"/>
              <a:t> </a:t>
            </a:r>
            <a:r>
              <a:rPr lang="bg-BG" sz="3200" dirty="0" err="1"/>
              <a:t>experience</a:t>
            </a:r>
            <a:r>
              <a:rPr lang="bg-BG" sz="3200" dirty="0"/>
              <a:t>, </a:t>
            </a:r>
            <a:r>
              <a:rPr lang="bg-BG" sz="3200" dirty="0" err="1"/>
              <a:t>education</a:t>
            </a:r>
            <a:r>
              <a:rPr lang="bg-BG" sz="3200" dirty="0"/>
              <a:t> </a:t>
            </a:r>
            <a:r>
              <a:rPr lang="bg-BG" sz="3200" dirty="0" err="1"/>
              <a:t>for</a:t>
            </a:r>
            <a:r>
              <a:rPr lang="bg-BG" sz="3200" dirty="0"/>
              <a:t> </a:t>
            </a:r>
            <a:r>
              <a:rPr lang="bg-BG" sz="3200" dirty="0" err="1"/>
              <a:t>peace</a:t>
            </a:r>
            <a:r>
              <a:rPr lang="bg-BG" sz="3200" dirty="0"/>
              <a:t> </a:t>
            </a:r>
            <a:r>
              <a:rPr lang="bg-BG" sz="3200" dirty="0" err="1"/>
              <a:t>should</a:t>
            </a:r>
            <a:r>
              <a:rPr lang="bg-BG" sz="3200" dirty="0"/>
              <a:t> </a:t>
            </a:r>
            <a:r>
              <a:rPr lang="bg-BG" sz="3200" dirty="0" err="1"/>
              <a:t>be</a:t>
            </a:r>
            <a:r>
              <a:rPr lang="bg-BG" sz="3200" dirty="0"/>
              <a:t> </a:t>
            </a:r>
            <a:r>
              <a:rPr lang="bg-BG" sz="3200" dirty="0" err="1"/>
              <a:t>as</a:t>
            </a:r>
            <a:r>
              <a:rPr lang="bg-BG" sz="3200" dirty="0"/>
              <a:t> </a:t>
            </a:r>
            <a:r>
              <a:rPr lang="bg-BG" sz="3200" dirty="0" err="1"/>
              <a:t>contextualized</a:t>
            </a:r>
            <a:r>
              <a:rPr lang="bg-BG" sz="3200" dirty="0"/>
              <a:t> </a:t>
            </a:r>
            <a:r>
              <a:rPr lang="bg-BG" sz="3200" dirty="0" err="1"/>
              <a:t>so</a:t>
            </a:r>
            <a:r>
              <a:rPr lang="bg-BG" sz="3200" dirty="0"/>
              <a:t> </a:t>
            </a:r>
            <a:r>
              <a:rPr lang="bg-BG" sz="3200" dirty="0" err="1"/>
              <a:t>that</a:t>
            </a:r>
            <a:r>
              <a:rPr lang="bg-BG" sz="3200" dirty="0"/>
              <a:t> </a:t>
            </a:r>
            <a:r>
              <a:rPr lang="bg-BG" sz="3200" dirty="0" err="1"/>
              <a:t>it</a:t>
            </a:r>
            <a:r>
              <a:rPr lang="bg-BG" sz="3200" dirty="0"/>
              <a:t> </a:t>
            </a:r>
            <a:r>
              <a:rPr lang="bg-BG" sz="3200" dirty="0" err="1"/>
              <a:t>meets</a:t>
            </a:r>
            <a:r>
              <a:rPr lang="bg-BG" sz="3200" dirty="0"/>
              <a:t> </a:t>
            </a:r>
            <a:r>
              <a:rPr lang="bg-BG" sz="3200" dirty="0" err="1"/>
              <a:t>the</a:t>
            </a:r>
            <a:r>
              <a:rPr lang="bg-BG" sz="3200" dirty="0"/>
              <a:t> </a:t>
            </a:r>
            <a:r>
              <a:rPr lang="bg-BG" sz="3200" dirty="0" err="1"/>
              <a:t>needs</a:t>
            </a:r>
            <a:r>
              <a:rPr lang="bg-BG" sz="3200" dirty="0"/>
              <a:t>, </a:t>
            </a:r>
            <a:r>
              <a:rPr lang="bg-BG" sz="3200" dirty="0" err="1"/>
              <a:t>specifics</a:t>
            </a:r>
            <a:r>
              <a:rPr lang="bg-BG" sz="3200" dirty="0"/>
              <a:t> </a:t>
            </a:r>
            <a:r>
              <a:rPr lang="bg-BG" sz="3200" dirty="0" err="1"/>
              <a:t>and</a:t>
            </a:r>
            <a:r>
              <a:rPr lang="bg-BG" sz="3200" dirty="0"/>
              <a:t> </a:t>
            </a:r>
            <a:r>
              <a:rPr lang="bg-BG" sz="3200" dirty="0" err="1"/>
              <a:t>traditions</a:t>
            </a:r>
            <a:r>
              <a:rPr lang="bg-BG" sz="3200" dirty="0"/>
              <a:t> of </a:t>
            </a:r>
            <a:r>
              <a:rPr lang="bg-BG" sz="3200" dirty="0" err="1"/>
              <a:t>our</a:t>
            </a:r>
            <a:r>
              <a:rPr lang="bg-BG" sz="3200" dirty="0"/>
              <a:t> </a:t>
            </a:r>
            <a:r>
              <a:rPr lang="bg-BG" sz="3200" dirty="0" err="1"/>
              <a:t>country</a:t>
            </a:r>
            <a:r>
              <a:rPr lang="bg-BG" sz="3200" dirty="0"/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0540" y="403225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90737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3. 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sz="3600" dirty="0" err="1"/>
              <a:t>Education</a:t>
            </a:r>
            <a:r>
              <a:rPr lang="bg-BG" sz="3600" dirty="0"/>
              <a:t> </a:t>
            </a:r>
            <a:r>
              <a:rPr lang="bg-BG" sz="3600" dirty="0" err="1"/>
              <a:t>for</a:t>
            </a:r>
            <a:r>
              <a:rPr lang="bg-BG" sz="3600" dirty="0"/>
              <a:t> </a:t>
            </a:r>
            <a:r>
              <a:rPr lang="bg-BG" sz="3600" dirty="0" err="1"/>
              <a:t>peace</a:t>
            </a:r>
            <a:r>
              <a:rPr lang="bg-BG" sz="3600" dirty="0"/>
              <a:t> </a:t>
            </a:r>
            <a:r>
              <a:rPr lang="bg-BG" sz="3600" dirty="0" err="1"/>
              <a:t>includes</a:t>
            </a:r>
            <a:r>
              <a:rPr lang="bg-BG" sz="3600" dirty="0"/>
              <a:t> </a:t>
            </a:r>
            <a:r>
              <a:rPr lang="en-US" sz="3600" dirty="0"/>
              <a:t>education for peace for</a:t>
            </a:r>
            <a:r>
              <a:rPr lang="bg-BG" sz="3600" dirty="0"/>
              <a:t> </a:t>
            </a:r>
            <a:r>
              <a:rPr lang="bg-BG" sz="3600" dirty="0" err="1"/>
              <a:t>gender</a:t>
            </a:r>
            <a:r>
              <a:rPr lang="bg-BG" sz="3600" dirty="0"/>
              <a:t> </a:t>
            </a:r>
            <a:r>
              <a:rPr lang="bg-BG" sz="3600" dirty="0" err="1"/>
              <a:t>equality</a:t>
            </a:r>
            <a:r>
              <a:rPr lang="bg-BG" sz="3600" dirty="0"/>
              <a:t>, </a:t>
            </a:r>
            <a:r>
              <a:rPr lang="bg-BG" sz="3600" dirty="0" err="1"/>
              <a:t>gender</a:t>
            </a:r>
            <a:r>
              <a:rPr lang="bg-BG" sz="3600" dirty="0"/>
              <a:t> </a:t>
            </a:r>
            <a:r>
              <a:rPr lang="bg-BG" sz="3600" dirty="0" err="1"/>
              <a:t>equality</a:t>
            </a:r>
            <a:r>
              <a:rPr lang="bg-BG" sz="3600" dirty="0"/>
              <a:t> </a:t>
            </a:r>
            <a:r>
              <a:rPr lang="bg-BG" sz="3600" dirty="0" err="1"/>
              <a:t>and</a:t>
            </a:r>
            <a:r>
              <a:rPr lang="bg-BG" sz="3600" dirty="0"/>
              <a:t> </a:t>
            </a:r>
            <a:r>
              <a:rPr lang="bg-BG" sz="3600" dirty="0" err="1"/>
              <a:t>reduction</a:t>
            </a:r>
            <a:r>
              <a:rPr lang="bg-BG" sz="3600" dirty="0"/>
              <a:t> of </a:t>
            </a:r>
            <a:r>
              <a:rPr lang="bg-BG" sz="3600" dirty="0" err="1"/>
              <a:t>gender</a:t>
            </a:r>
            <a:r>
              <a:rPr lang="bg-BG" sz="3600" dirty="0"/>
              <a:t> </a:t>
            </a:r>
            <a:r>
              <a:rPr lang="bg-BG" sz="3600" dirty="0" err="1"/>
              <a:t>violence</a:t>
            </a:r>
            <a:r>
              <a:rPr lang="bg-BG" sz="3600" dirty="0"/>
              <a:t>.</a:t>
            </a:r>
            <a:endParaRPr lang="bg-BG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0692" y="403225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4700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4.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sz="3200" dirty="0" err="1"/>
              <a:t>Education</a:t>
            </a:r>
            <a:r>
              <a:rPr lang="bg-BG" sz="3200" dirty="0"/>
              <a:t> </a:t>
            </a:r>
            <a:r>
              <a:rPr lang="bg-BG" sz="3200" dirty="0" err="1"/>
              <a:t>for</a:t>
            </a:r>
            <a:r>
              <a:rPr lang="bg-BG" sz="3200" dirty="0"/>
              <a:t> </a:t>
            </a:r>
            <a:r>
              <a:rPr lang="bg-BG" sz="3200" dirty="0" err="1"/>
              <a:t>peace</a:t>
            </a:r>
            <a:r>
              <a:rPr lang="bg-BG" sz="3200" dirty="0"/>
              <a:t> </a:t>
            </a:r>
            <a:r>
              <a:rPr lang="bg-BG" sz="3200" dirty="0" err="1"/>
              <a:t>should</a:t>
            </a:r>
            <a:r>
              <a:rPr lang="bg-BG" sz="3200" dirty="0"/>
              <a:t> </a:t>
            </a:r>
            <a:r>
              <a:rPr lang="bg-BG" sz="3200" dirty="0" err="1"/>
              <a:t>acknowledge</a:t>
            </a:r>
            <a:r>
              <a:rPr lang="bg-BG" sz="3200" dirty="0"/>
              <a:t> </a:t>
            </a:r>
            <a:r>
              <a:rPr lang="bg-BG" sz="3200" dirty="0" err="1"/>
              <a:t>students</a:t>
            </a:r>
            <a:r>
              <a:rPr lang="bg-BG" sz="3200" dirty="0"/>
              <a:t> </a:t>
            </a:r>
            <a:r>
              <a:rPr lang="bg-BG" sz="3200" dirty="0" err="1"/>
              <a:t>about</a:t>
            </a:r>
            <a:r>
              <a:rPr lang="bg-BG" sz="3200" dirty="0"/>
              <a:t> </a:t>
            </a:r>
            <a:r>
              <a:rPr lang="bg-BG" sz="3200" dirty="0" err="1"/>
              <a:t>existing</a:t>
            </a:r>
            <a:r>
              <a:rPr lang="bg-BG" sz="3200" dirty="0"/>
              <a:t> </a:t>
            </a:r>
            <a:r>
              <a:rPr lang="bg-BG" sz="3200" dirty="0" err="1"/>
              <a:t>social</a:t>
            </a:r>
            <a:r>
              <a:rPr lang="bg-BG" sz="3200" dirty="0"/>
              <a:t> </a:t>
            </a:r>
            <a:r>
              <a:rPr lang="bg-BG" sz="3200" dirty="0" err="1"/>
              <a:t>differences</a:t>
            </a:r>
            <a:r>
              <a:rPr lang="bg-BG" sz="3200" dirty="0"/>
              <a:t>, </a:t>
            </a:r>
            <a:r>
              <a:rPr lang="bg-BG" sz="3200" dirty="0" err="1"/>
              <a:t>instead</a:t>
            </a:r>
            <a:r>
              <a:rPr lang="bg-BG" sz="3200" dirty="0"/>
              <a:t> of </a:t>
            </a:r>
            <a:r>
              <a:rPr lang="bg-BG" sz="3200" dirty="0" err="1"/>
              <a:t>trying</a:t>
            </a:r>
            <a:r>
              <a:rPr lang="bg-BG" sz="3200" dirty="0"/>
              <a:t> to </a:t>
            </a:r>
            <a:r>
              <a:rPr lang="bg-BG" sz="3200" dirty="0" err="1"/>
              <a:t>conceal</a:t>
            </a:r>
            <a:r>
              <a:rPr lang="bg-BG" sz="3200" dirty="0"/>
              <a:t> </a:t>
            </a:r>
            <a:r>
              <a:rPr lang="bg-BG" sz="3200" dirty="0" err="1"/>
              <a:t>them</a:t>
            </a:r>
            <a:r>
              <a:rPr lang="bg-BG" sz="3200" dirty="0"/>
              <a:t>. </a:t>
            </a:r>
            <a:r>
              <a:rPr lang="bg-BG" sz="3200" dirty="0" err="1"/>
              <a:t>It</a:t>
            </a:r>
            <a:r>
              <a:rPr lang="bg-BG" sz="3200" dirty="0"/>
              <a:t> </a:t>
            </a:r>
            <a:r>
              <a:rPr lang="bg-BG" sz="3200" dirty="0" err="1"/>
              <a:t>should</a:t>
            </a:r>
            <a:r>
              <a:rPr lang="bg-BG" sz="3200" dirty="0"/>
              <a:t> </a:t>
            </a:r>
            <a:r>
              <a:rPr lang="bg-BG" sz="3200" dirty="0" err="1"/>
              <a:t>also</a:t>
            </a:r>
            <a:r>
              <a:rPr lang="bg-BG" sz="3200" dirty="0"/>
              <a:t> </a:t>
            </a:r>
            <a:r>
              <a:rPr lang="bg-BG" sz="3200" dirty="0" err="1"/>
              <a:t>explain</a:t>
            </a:r>
            <a:r>
              <a:rPr lang="bg-BG" sz="3200" dirty="0"/>
              <a:t> </a:t>
            </a:r>
            <a:r>
              <a:rPr lang="bg-BG" sz="3200" dirty="0" err="1"/>
              <a:t>the</a:t>
            </a:r>
            <a:r>
              <a:rPr lang="bg-BG" sz="3200" dirty="0"/>
              <a:t> </a:t>
            </a:r>
            <a:r>
              <a:rPr lang="bg-BG" sz="3200" dirty="0" err="1"/>
              <a:t>resulting</a:t>
            </a:r>
            <a:r>
              <a:rPr lang="bg-BG" sz="3200" dirty="0"/>
              <a:t> </a:t>
            </a:r>
            <a:r>
              <a:rPr lang="bg-BG" sz="3200" dirty="0" err="1"/>
              <a:t>obligations</a:t>
            </a:r>
            <a:r>
              <a:rPr lang="bg-BG" sz="3200" dirty="0"/>
              <a:t> </a:t>
            </a:r>
            <a:r>
              <a:rPr lang="bg-BG" sz="3200" dirty="0" err="1"/>
              <a:t>and</a:t>
            </a:r>
            <a:r>
              <a:rPr lang="bg-BG" sz="3200" dirty="0"/>
              <a:t> </a:t>
            </a:r>
            <a:r>
              <a:rPr lang="bg-BG" sz="3200" dirty="0" err="1"/>
              <a:t>responsibilities</a:t>
            </a:r>
            <a:r>
              <a:rPr lang="bg-BG" sz="3200" dirty="0"/>
              <a:t>.</a:t>
            </a:r>
            <a:endParaRPr lang="bg-BG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0996" y="403225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63411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5.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sz="2400" dirty="0" err="1"/>
              <a:t>Education</a:t>
            </a:r>
            <a:r>
              <a:rPr lang="bg-BG" sz="2400" dirty="0"/>
              <a:t> </a:t>
            </a:r>
            <a:r>
              <a:rPr lang="bg-BG" sz="2400" dirty="0" err="1"/>
              <a:t>for</a:t>
            </a:r>
            <a:r>
              <a:rPr lang="bg-BG" sz="2400" dirty="0"/>
              <a:t> </a:t>
            </a:r>
            <a:r>
              <a:rPr lang="bg-BG" sz="2400" dirty="0" err="1"/>
              <a:t>peace</a:t>
            </a:r>
            <a:r>
              <a:rPr lang="bg-BG" sz="2400" dirty="0"/>
              <a:t> </a:t>
            </a:r>
            <a:r>
              <a:rPr lang="bg-BG" sz="2400" dirty="0" err="1"/>
              <a:t>must</a:t>
            </a:r>
            <a:r>
              <a:rPr lang="bg-BG" sz="2400" dirty="0"/>
              <a:t> </a:t>
            </a:r>
            <a:r>
              <a:rPr lang="bg-BG" sz="2400" dirty="0" err="1"/>
              <a:t>take</a:t>
            </a:r>
            <a:r>
              <a:rPr lang="bg-BG" sz="2400" dirty="0"/>
              <a:t> </a:t>
            </a:r>
            <a:r>
              <a:rPr lang="bg-BG" sz="2400" dirty="0" err="1"/>
              <a:t>into</a:t>
            </a:r>
            <a:r>
              <a:rPr lang="bg-BG" sz="2400" dirty="0"/>
              <a:t> </a:t>
            </a:r>
            <a:r>
              <a:rPr lang="bg-BG" sz="2400" dirty="0" err="1"/>
              <a:t>account</a:t>
            </a:r>
            <a:r>
              <a:rPr lang="bg-BG" sz="2400" dirty="0"/>
              <a:t> </a:t>
            </a:r>
            <a:r>
              <a:rPr lang="bg-BG" sz="2400" dirty="0" err="1"/>
              <a:t>the</a:t>
            </a:r>
            <a:r>
              <a:rPr lang="bg-BG" sz="2400" dirty="0"/>
              <a:t> </a:t>
            </a:r>
            <a:r>
              <a:rPr lang="bg-BG" sz="2400" dirty="0" err="1"/>
              <a:t>historical</a:t>
            </a:r>
            <a:r>
              <a:rPr lang="bg-BG" sz="2400" dirty="0"/>
              <a:t> </a:t>
            </a:r>
            <a:r>
              <a:rPr lang="bg-BG" sz="2400" dirty="0" err="1"/>
              <a:t>realities</a:t>
            </a:r>
            <a:r>
              <a:rPr lang="bg-BG" sz="2400" dirty="0"/>
              <a:t>, </a:t>
            </a:r>
            <a:r>
              <a:rPr lang="bg-BG" sz="2400" dirty="0" err="1"/>
              <a:t>knowing</a:t>
            </a:r>
            <a:r>
              <a:rPr lang="bg-BG" sz="2400" dirty="0"/>
              <a:t> </a:t>
            </a:r>
            <a:r>
              <a:rPr lang="bg-BG" sz="2400" dirty="0" err="1"/>
              <a:t>that</a:t>
            </a:r>
            <a:r>
              <a:rPr lang="bg-BG" sz="2400" dirty="0"/>
              <a:t> </a:t>
            </a:r>
            <a:r>
              <a:rPr lang="bg-BG" sz="2400" dirty="0" err="1"/>
              <a:t>they</a:t>
            </a:r>
            <a:r>
              <a:rPr lang="bg-BG" sz="2400" dirty="0"/>
              <a:t> </a:t>
            </a:r>
            <a:r>
              <a:rPr lang="bg-BG" sz="2400" dirty="0" err="1"/>
              <a:t>can’t</a:t>
            </a:r>
            <a:r>
              <a:rPr lang="bg-BG" sz="2400" dirty="0"/>
              <a:t> </a:t>
            </a:r>
            <a:r>
              <a:rPr lang="bg-BG" sz="2400" dirty="0" err="1"/>
              <a:t>be</a:t>
            </a:r>
            <a:r>
              <a:rPr lang="bg-BG" sz="2400" dirty="0"/>
              <a:t> </a:t>
            </a:r>
            <a:r>
              <a:rPr lang="bg-BG" sz="2400" dirty="0" err="1"/>
              <a:t>amended</a:t>
            </a:r>
            <a:r>
              <a:rPr lang="bg-BG" sz="2400" dirty="0"/>
              <a:t>. </a:t>
            </a:r>
            <a:r>
              <a:rPr lang="bg-BG" sz="2400" dirty="0" err="1"/>
              <a:t>However</a:t>
            </a:r>
            <a:r>
              <a:rPr lang="bg-BG" sz="2400" dirty="0"/>
              <a:t>, </a:t>
            </a:r>
            <a:r>
              <a:rPr lang="bg-BG" sz="2400" dirty="0" err="1"/>
              <a:t>it</a:t>
            </a:r>
            <a:r>
              <a:rPr lang="bg-BG" sz="2400" dirty="0"/>
              <a:t> </a:t>
            </a:r>
            <a:r>
              <a:rPr lang="bg-BG" sz="2400" dirty="0" err="1"/>
              <a:t>must</a:t>
            </a:r>
            <a:r>
              <a:rPr lang="bg-BG" sz="2400" dirty="0"/>
              <a:t> </a:t>
            </a:r>
            <a:r>
              <a:rPr lang="bg-BG" sz="2400" dirty="0" err="1"/>
              <a:t>create</a:t>
            </a:r>
            <a:r>
              <a:rPr lang="bg-BG" sz="2400" dirty="0"/>
              <a:t> </a:t>
            </a:r>
            <a:r>
              <a:rPr lang="bg-BG" sz="2400" dirty="0" err="1"/>
              <a:t>an</a:t>
            </a:r>
            <a:r>
              <a:rPr lang="bg-BG" sz="2400" dirty="0"/>
              <a:t> </a:t>
            </a:r>
            <a:r>
              <a:rPr lang="bg-BG" sz="2400" dirty="0" err="1"/>
              <a:t>understanding</a:t>
            </a:r>
            <a:r>
              <a:rPr lang="bg-BG" sz="2400" dirty="0"/>
              <a:t> </a:t>
            </a:r>
            <a:r>
              <a:rPr lang="bg-BG" sz="2400" dirty="0" err="1"/>
              <a:t>that</a:t>
            </a:r>
            <a:r>
              <a:rPr lang="bg-BG" sz="2400" dirty="0"/>
              <a:t> </a:t>
            </a:r>
            <a:r>
              <a:rPr lang="bg-BG" sz="2400" dirty="0" err="1"/>
              <a:t>if</a:t>
            </a:r>
            <a:r>
              <a:rPr lang="bg-BG" sz="2400" dirty="0"/>
              <a:t> </a:t>
            </a:r>
            <a:r>
              <a:rPr lang="bg-BG" sz="2400" dirty="0" err="1"/>
              <a:t>the</a:t>
            </a:r>
            <a:r>
              <a:rPr lang="bg-BG" sz="2400" dirty="0"/>
              <a:t> </a:t>
            </a:r>
            <a:r>
              <a:rPr lang="bg-BG" sz="2400" dirty="0" err="1"/>
              <a:t>past</a:t>
            </a:r>
            <a:r>
              <a:rPr lang="bg-BG" sz="2400" dirty="0"/>
              <a:t> </a:t>
            </a:r>
            <a:r>
              <a:rPr lang="bg-BG" sz="2400" dirty="0" err="1"/>
              <a:t>is</a:t>
            </a:r>
            <a:r>
              <a:rPr lang="bg-BG" sz="2400" dirty="0"/>
              <a:t> </a:t>
            </a:r>
            <a:r>
              <a:rPr lang="bg-BG" sz="2400" dirty="0" err="1"/>
              <a:t>not</a:t>
            </a:r>
            <a:r>
              <a:rPr lang="bg-BG" sz="2400" dirty="0"/>
              <a:t> </a:t>
            </a:r>
            <a:r>
              <a:rPr lang="bg-BG" sz="2400" dirty="0" err="1"/>
              <a:t>under</a:t>
            </a:r>
            <a:r>
              <a:rPr lang="bg-BG" sz="2400" dirty="0"/>
              <a:t> </a:t>
            </a:r>
            <a:r>
              <a:rPr lang="bg-BG" sz="2400" dirty="0" err="1"/>
              <a:t>our</a:t>
            </a:r>
            <a:r>
              <a:rPr lang="bg-BG" sz="2400" dirty="0"/>
              <a:t> </a:t>
            </a:r>
            <a:r>
              <a:rPr lang="bg-BG" sz="2400" dirty="0" err="1"/>
              <a:t>control</a:t>
            </a:r>
            <a:r>
              <a:rPr lang="bg-BG" sz="2400" dirty="0"/>
              <a:t>, </a:t>
            </a:r>
            <a:r>
              <a:rPr lang="bg-BG" sz="2400" dirty="0" err="1"/>
              <a:t>the</a:t>
            </a:r>
            <a:r>
              <a:rPr lang="bg-BG" sz="2400" dirty="0"/>
              <a:t> </a:t>
            </a:r>
            <a:r>
              <a:rPr lang="bg-BG" sz="2400" dirty="0" err="1"/>
              <a:t>future</a:t>
            </a:r>
            <a:r>
              <a:rPr lang="bg-BG" sz="2400" dirty="0"/>
              <a:t> </a:t>
            </a:r>
            <a:r>
              <a:rPr lang="bg-BG" sz="2400" dirty="0" err="1"/>
              <a:t>is</a:t>
            </a:r>
            <a:r>
              <a:rPr lang="bg-BG" sz="2400" dirty="0"/>
              <a:t> </a:t>
            </a:r>
            <a:r>
              <a:rPr lang="bg-BG" sz="2400" dirty="0" err="1"/>
              <a:t>in</a:t>
            </a:r>
            <a:r>
              <a:rPr lang="bg-BG" sz="2400" dirty="0"/>
              <a:t> </a:t>
            </a:r>
            <a:r>
              <a:rPr lang="bg-BG" sz="2400" dirty="0" err="1"/>
              <a:t>our</a:t>
            </a:r>
            <a:r>
              <a:rPr lang="bg-BG" sz="2400" dirty="0"/>
              <a:t> </a:t>
            </a:r>
            <a:r>
              <a:rPr lang="bg-BG" sz="2400" dirty="0" err="1"/>
              <a:t>hands</a:t>
            </a:r>
            <a:r>
              <a:rPr lang="bg-BG" sz="2400" dirty="0"/>
              <a:t> </a:t>
            </a:r>
            <a:r>
              <a:rPr lang="bg-BG" sz="2400" dirty="0" err="1"/>
              <a:t>and</a:t>
            </a:r>
            <a:r>
              <a:rPr lang="bg-BG" sz="2400" dirty="0"/>
              <a:t> </a:t>
            </a:r>
            <a:r>
              <a:rPr lang="bg-BG" sz="2400" dirty="0" err="1"/>
              <a:t>it</a:t>
            </a:r>
            <a:r>
              <a:rPr lang="bg-BG" sz="2400" dirty="0"/>
              <a:t> </a:t>
            </a:r>
            <a:r>
              <a:rPr lang="bg-BG" sz="2400" dirty="0" err="1"/>
              <a:t>only</a:t>
            </a:r>
            <a:r>
              <a:rPr lang="bg-BG" sz="2400" dirty="0"/>
              <a:t> </a:t>
            </a:r>
            <a:r>
              <a:rPr lang="bg-BG" sz="2400" dirty="0" err="1"/>
              <a:t>depends</a:t>
            </a:r>
            <a:r>
              <a:rPr lang="bg-BG" sz="2400" dirty="0"/>
              <a:t> </a:t>
            </a:r>
            <a:r>
              <a:rPr lang="bg-BG" sz="2400" dirty="0" err="1"/>
              <a:t>on</a:t>
            </a:r>
            <a:r>
              <a:rPr lang="bg-BG" sz="2400" dirty="0"/>
              <a:t> </a:t>
            </a:r>
            <a:r>
              <a:rPr lang="bg-BG" sz="2400" dirty="0" err="1"/>
              <a:t>us</a:t>
            </a:r>
            <a:r>
              <a:rPr lang="bg-BG" sz="2400" dirty="0"/>
              <a:t> </a:t>
            </a:r>
            <a:r>
              <a:rPr lang="bg-BG" sz="2400" dirty="0" err="1"/>
              <a:t>whether</a:t>
            </a:r>
            <a:r>
              <a:rPr lang="bg-BG" sz="2400" dirty="0"/>
              <a:t> </a:t>
            </a:r>
            <a:r>
              <a:rPr lang="bg-BG" sz="2400" dirty="0" err="1"/>
              <a:t>those</a:t>
            </a:r>
            <a:r>
              <a:rPr lang="bg-BG" sz="2400" dirty="0"/>
              <a:t> </a:t>
            </a:r>
            <a:r>
              <a:rPr lang="bg-BG" sz="2400" dirty="0" err="1"/>
              <a:t>ethnic</a:t>
            </a:r>
            <a:r>
              <a:rPr lang="bg-BG" sz="2400" dirty="0"/>
              <a:t> </a:t>
            </a:r>
            <a:r>
              <a:rPr lang="bg-BG" sz="2400" dirty="0" err="1"/>
              <a:t>groups</a:t>
            </a:r>
            <a:r>
              <a:rPr lang="bg-BG" sz="2400" dirty="0"/>
              <a:t> </a:t>
            </a:r>
            <a:r>
              <a:rPr lang="bg-BG" sz="2400" dirty="0" err="1"/>
              <a:t>that</a:t>
            </a:r>
            <a:r>
              <a:rPr lang="bg-BG" sz="2400" dirty="0"/>
              <a:t> </a:t>
            </a:r>
            <a:r>
              <a:rPr lang="bg-BG" sz="2400" dirty="0" err="1"/>
              <a:t>were</a:t>
            </a:r>
            <a:r>
              <a:rPr lang="bg-BG" sz="2400" dirty="0"/>
              <a:t> </a:t>
            </a:r>
            <a:r>
              <a:rPr lang="bg-BG" sz="2400" dirty="0" err="1"/>
              <a:t>enemies</a:t>
            </a:r>
            <a:r>
              <a:rPr lang="bg-BG" sz="2400" dirty="0"/>
              <a:t> </a:t>
            </a:r>
            <a:r>
              <a:rPr lang="bg-BG" sz="2400" dirty="0" err="1"/>
              <a:t>in</a:t>
            </a:r>
            <a:r>
              <a:rPr lang="bg-BG" sz="2400" dirty="0"/>
              <a:t> </a:t>
            </a:r>
            <a:r>
              <a:rPr lang="bg-BG" sz="2400" dirty="0" err="1"/>
              <a:t>the</a:t>
            </a:r>
            <a:r>
              <a:rPr lang="bg-BG" sz="2400" dirty="0"/>
              <a:t> </a:t>
            </a:r>
            <a:r>
              <a:rPr lang="bg-BG" sz="2400" dirty="0" err="1"/>
              <a:t>past</a:t>
            </a:r>
            <a:r>
              <a:rPr lang="bg-BG" sz="2400" dirty="0"/>
              <a:t>, </a:t>
            </a:r>
            <a:r>
              <a:rPr lang="bg-BG" sz="2400" dirty="0" err="1"/>
              <a:t>can</a:t>
            </a:r>
            <a:r>
              <a:rPr lang="bg-BG" sz="2400" dirty="0"/>
              <a:t> </a:t>
            </a:r>
            <a:r>
              <a:rPr lang="bg-BG" sz="2400" dirty="0" err="1"/>
              <a:t>work</a:t>
            </a:r>
            <a:r>
              <a:rPr lang="bg-BG" sz="2400" dirty="0"/>
              <a:t> </a:t>
            </a:r>
            <a:r>
              <a:rPr lang="bg-BG" sz="2400" dirty="0" err="1"/>
              <a:t>as</a:t>
            </a:r>
            <a:r>
              <a:rPr lang="bg-BG" sz="2400" dirty="0"/>
              <a:t> </a:t>
            </a:r>
            <a:r>
              <a:rPr lang="bg-BG" sz="2400" dirty="0" err="1"/>
              <a:t>partners</a:t>
            </a:r>
            <a:r>
              <a:rPr lang="bg-BG" sz="2400" dirty="0"/>
              <a:t> </a:t>
            </a:r>
            <a:r>
              <a:rPr lang="bg-BG" sz="2400" dirty="0" err="1"/>
              <a:t>in</a:t>
            </a:r>
            <a:r>
              <a:rPr lang="bg-BG" sz="2400" dirty="0"/>
              <a:t> </a:t>
            </a:r>
            <a:r>
              <a:rPr lang="bg-BG" sz="2400" dirty="0" err="1"/>
              <a:t>future</a:t>
            </a:r>
            <a:r>
              <a:rPr lang="bg-BG" sz="2400" dirty="0"/>
              <a:t>, </a:t>
            </a:r>
            <a:r>
              <a:rPr lang="bg-BG" sz="2400" dirty="0" err="1"/>
              <a:t>in</a:t>
            </a:r>
            <a:r>
              <a:rPr lang="bg-BG" sz="2400" dirty="0"/>
              <a:t> </a:t>
            </a:r>
            <a:r>
              <a:rPr lang="bg-BG" sz="2400" dirty="0" err="1"/>
              <a:t>the</a:t>
            </a:r>
            <a:r>
              <a:rPr lang="bg-BG" sz="2400" dirty="0"/>
              <a:t> </a:t>
            </a:r>
            <a:r>
              <a:rPr lang="bg-BG" sz="2400" dirty="0" err="1"/>
              <a:t>name</a:t>
            </a:r>
            <a:r>
              <a:rPr lang="bg-BG" sz="2400" dirty="0"/>
              <a:t> of </a:t>
            </a:r>
            <a:r>
              <a:rPr lang="bg-BG" sz="2400" dirty="0" err="1"/>
              <a:t>their</a:t>
            </a:r>
            <a:r>
              <a:rPr lang="bg-BG" sz="2400" dirty="0"/>
              <a:t> </a:t>
            </a:r>
            <a:r>
              <a:rPr lang="bg-BG" sz="2400" dirty="0" err="1"/>
              <a:t>own</a:t>
            </a:r>
            <a:r>
              <a:rPr lang="bg-BG" sz="2400" dirty="0"/>
              <a:t> </a:t>
            </a:r>
            <a:r>
              <a:rPr lang="bg-BG" sz="2400" dirty="0" err="1"/>
              <a:t>well-being</a:t>
            </a:r>
            <a:r>
              <a:rPr lang="bg-BG" sz="2400" dirty="0"/>
              <a:t> </a:t>
            </a:r>
            <a:r>
              <a:rPr lang="bg-BG" sz="2400" dirty="0" err="1"/>
              <a:t>and</a:t>
            </a:r>
            <a:r>
              <a:rPr lang="bg-BG" sz="2400" dirty="0"/>
              <a:t> </a:t>
            </a:r>
            <a:r>
              <a:rPr lang="bg-BG" sz="2400" dirty="0" err="1"/>
              <a:t>prosperity</a:t>
            </a:r>
            <a:r>
              <a:rPr lang="bg-BG" sz="2400" dirty="0"/>
              <a:t>.</a:t>
            </a:r>
            <a:endParaRPr lang="bg-BG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0997" y="403225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60448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44</TotalTime>
  <Words>422</Words>
  <Application>Microsoft Office PowerPoint</Application>
  <PresentationFormat>Custom</PresentationFormat>
  <Paragraphs>31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Ion Boardroom</vt:lpstr>
      <vt:lpstr>Why have we forgotten educating about peace?  </vt:lpstr>
      <vt:lpstr>The Concept of Peace</vt:lpstr>
      <vt:lpstr>Defining education for peace</vt:lpstr>
      <vt:lpstr>What can we do?</vt:lpstr>
      <vt:lpstr>1. </vt:lpstr>
      <vt:lpstr>2.</vt:lpstr>
      <vt:lpstr>3. </vt:lpstr>
      <vt:lpstr>4.</vt:lpstr>
      <vt:lpstr>5.</vt:lpstr>
      <vt:lpstr>6.</vt:lpstr>
      <vt:lpstr>7-8.</vt:lpstr>
      <vt:lpstr>9.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ОБРАЗОВАНИЕТО ЗА МИР – НЕОБХОДИМО ПОВЕЧЕ ОТ КОГАТО И ДА БИЛО</dc:title>
  <dc:creator>Tania</dc:creator>
  <cp:lastModifiedBy>expert</cp:lastModifiedBy>
  <cp:revision>5</cp:revision>
  <dcterms:created xsi:type="dcterms:W3CDTF">2016-03-23T13:00:50Z</dcterms:created>
  <dcterms:modified xsi:type="dcterms:W3CDTF">2016-03-30T16:03:05Z</dcterms:modified>
</cp:coreProperties>
</file>